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DDFA7-F7F1-49C3-9A7F-4DFB3B440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15D50E-F66B-43DB-947B-27374895D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47E97C-CF27-4411-8BBA-AD823466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CE996-4550-4B57-81EB-9343B0E6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BF5C8D-3C33-4118-9DF8-65D4636E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78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F6620-D0F2-410D-A3BA-B21FE612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E1D4A9-65EB-480A-AA6C-ADD0A73AC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74FE4B-3CB2-46DB-A90D-448F8646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78F0-6C33-43DC-962F-05D874FE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90392-E8B8-44F6-BCC5-60E6183D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42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62954C-CD6F-4201-8E26-F3B9EFE57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745830-F028-4A81-B8F5-9159AC710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5AD9A2-BC5F-44E6-B528-6436D9E3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64F7D-0E8A-4463-9940-1BCB4E7C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F671F9-7180-4B47-A1C7-DEAA9CAC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15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DC5BA-221B-4749-8BF4-3DFF7D45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F4A61-E398-4328-80A0-6A0A2BB5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7F489D-7653-42CA-AEDC-30B73FF5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2CBB5E-B7C1-4AF2-BD0B-EA5BED8A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30453-27E5-44F0-AEF9-8C81288B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72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B9A0-A874-4311-8369-F333DE1B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C707D2-3BA4-4818-B423-5E8D14424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D94C81-1D35-4A6A-B839-25490353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3C5FD5-0E37-445E-BCBF-8A69B5AB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B10F8F-D5D6-4D28-A042-A8445417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D48C2-D6A7-41EA-9618-78985DB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3B0EB-ECB3-41AC-A66D-0E95016F3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B9E6AA-EDF6-43F6-A406-B4D67C90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E02D03-BF8C-43B7-8D30-49A914D8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2337A7-ED14-4004-BE96-60E8C09E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43B9B0-2FC5-42B2-94BF-AD5CBE39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0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E8AA8-E2B0-4B52-BD27-ADD5EC1E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B3CD9C-282D-46A3-8266-32EC8CB3E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5B0F04-B509-4A66-B9E7-2CE69468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6E1B13-E021-4331-9340-AA3E68ECF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5E333E-52A0-4EAC-82B4-068F02286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1712FB0-FF93-46C5-A223-84B8F83A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F1E2A11-CDB6-4CB9-A189-D92103C7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CA6D1B-11C3-43A5-A61B-F4A8CCF8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90FEA-6BEA-4F43-84F7-F46E6B0E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3E1F95-C5FB-4BB7-A6C9-3C29EC7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0A5526-16E7-461F-A04A-9BD9F3C2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278A2B-9A58-4991-A909-72824305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60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981AFB-7C4B-4B4B-B8D4-0659FF6D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144F96-72CE-41D1-8882-E5FB9AAF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B82A42-1B4E-404D-B5F0-20B8DCC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0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8A81-5B0B-4318-8143-8AF47954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7825F-CD89-4E26-9CA6-B9628415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EC1A12-338C-4C36-B97B-67658D476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8884C9-9ECA-469C-B600-A029600E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715EAB-CE38-4BCE-AB8E-29FC830E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E3BE28-1BA5-4192-B4E9-61CCADA3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1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51CDA-AC8A-4146-A978-3AA0520F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9DC12C-C525-451F-BCDC-CEB870C10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1FB22C-7B4A-4274-A56F-203AF7FC0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85D6EF-B6C0-4616-B210-861AB01D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62D62E-81EA-43BD-9B6A-6E57A34E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995AA1-7AAE-4754-8DE7-7B9B68A5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7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2FCDFB-B74A-44BE-BBA4-D2C83E3D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63BB2F-C54E-45D9-BA90-9D127D00D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79522-7356-4E4A-931A-BDFFD33D5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E647-6562-4AA9-AAC6-74E494F75F22}" type="datetimeFigureOut">
              <a:rPr lang="nl-NL" smtClean="0"/>
              <a:t>13-11-2017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4AB950-8B8D-46EE-A3D1-EB9FAD1BE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188C86-2303-46AD-B3F7-9FFF8EA99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89A5-B246-4869-9E5E-87941F0C8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3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6_0M5GHxL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RjjkqtyWY" TargetMode="External"/><Relationship Id="rId2" Type="http://schemas.openxmlformats.org/officeDocument/2006/relationships/hyperlink" Target="https://www.youtube.com/watch?v=OcqnXd65Am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KF0dMmGieT8" TargetMode="External"/><Relationship Id="rId4" Type="http://schemas.openxmlformats.org/officeDocument/2006/relationships/hyperlink" Target="https://www.youtube.com/watch?v=J4gnworH_s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ardenwelzijnschec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38298-6D2E-4A4A-A95D-835420B10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Dierwelzijn &amp; Gedrag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47E812-848D-4CC8-8AAD-4252A46D2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Paard &amp; Ezel </a:t>
            </a:r>
          </a:p>
        </p:txBody>
      </p:sp>
    </p:spTree>
    <p:extLst>
      <p:ext uri="{BB962C8B-B14F-4D97-AF65-F5344CB8AC3E}">
        <p14:creationId xmlns:p14="http://schemas.microsoft.com/office/powerpoint/2010/main" val="410319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A1F9B-C58E-4E59-BC91-DA4668B0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Meest voorkomende welzijnsproblemen?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CBC262-DF79-4B6C-A660-79B489F025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Geen tot weinig sociaal contact hebben.</a:t>
            </a:r>
          </a:p>
          <a:p>
            <a:r>
              <a:rPr lang="nl-NL" dirty="0"/>
              <a:t>Niet de hele dag door kunnen eten.</a:t>
            </a:r>
          </a:p>
          <a:p>
            <a:r>
              <a:rPr lang="nl-NL" dirty="0"/>
              <a:t>Verkeerde zadel</a:t>
            </a:r>
          </a:p>
          <a:p>
            <a:r>
              <a:rPr lang="nl-NL" dirty="0"/>
              <a:t>Verkeerde verzorging (Slechte hoefverzorging).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5B04397-1017-4CB0-B750-5086C438E2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Geen tot weinig vrije beweging.</a:t>
            </a:r>
          </a:p>
          <a:p>
            <a:r>
              <a:rPr lang="nl-NL" dirty="0"/>
              <a:t>Verkeerde training voor het paard.</a:t>
            </a:r>
          </a:p>
          <a:p>
            <a:r>
              <a:rPr lang="nl-NL" dirty="0"/>
              <a:t>Verkeerde voeding.</a:t>
            </a:r>
          </a:p>
          <a:p>
            <a:r>
              <a:rPr lang="nl-NL" dirty="0"/>
              <a:t>Verkeerd hoofdstel (te strak).</a:t>
            </a:r>
          </a:p>
          <a:p>
            <a:r>
              <a:rPr lang="nl-NL" dirty="0"/>
              <a:t>Deze oorzaken kunnen leiden tot spanning, onbegrip (paard en ruiter) en conflicten. </a:t>
            </a:r>
          </a:p>
        </p:txBody>
      </p:sp>
    </p:spTree>
    <p:extLst>
      <p:ext uri="{BB962C8B-B14F-4D97-AF65-F5344CB8AC3E}">
        <p14:creationId xmlns:p14="http://schemas.microsoft.com/office/powerpoint/2010/main" val="274409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506B0-3008-4B69-9E67-D3A081F2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de mens doen om het welzijn zo goed mogelijk te krijgen en te houden?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593F5-7B98-40EE-AED0-0C6BEE7ADC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2 of meer soortgenoten</a:t>
            </a:r>
          </a:p>
          <a:p>
            <a:r>
              <a:rPr lang="nl-NL" dirty="0"/>
              <a:t>Voldoende bewegingsruimte</a:t>
            </a:r>
          </a:p>
          <a:p>
            <a:r>
              <a:rPr lang="nl-NL" dirty="0"/>
              <a:t>Altijd beschikking tot ruwvoer</a:t>
            </a:r>
          </a:p>
          <a:p>
            <a:r>
              <a:rPr lang="nl-NL" dirty="0"/>
              <a:t>Altijd beschikking tot water.</a:t>
            </a:r>
          </a:p>
          <a:p>
            <a:r>
              <a:rPr lang="nl-NL" dirty="0"/>
              <a:t>Stal/afdak</a:t>
            </a:r>
          </a:p>
          <a:p>
            <a:r>
              <a:rPr lang="nl-NL" dirty="0"/>
              <a:t>Juiste verzorging voor hoeven/vacht. </a:t>
            </a:r>
          </a:p>
          <a:p>
            <a:r>
              <a:rPr lang="nl-NL" dirty="0"/>
              <a:t>Regelmatig controle uitvoeren op gezondheid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591418-B843-4110-B420-4EA9D46D90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(gedeelte) Harde ondergrond </a:t>
            </a:r>
            <a:r>
              <a:rPr lang="nl-NL" dirty="0">
                <a:sym typeface="Wingdings" panose="05000000000000000000" pitchFamily="2" charset="2"/>
              </a:rPr>
              <a:t> voorkomen hoefproblemen</a:t>
            </a:r>
          </a:p>
          <a:p>
            <a:r>
              <a:rPr lang="nl-NL" dirty="0">
                <a:sym typeface="Wingdings" panose="05000000000000000000" pitchFamily="2" charset="2"/>
              </a:rPr>
              <a:t>Goede voeding</a:t>
            </a:r>
          </a:p>
          <a:p>
            <a:r>
              <a:rPr lang="nl-NL" dirty="0" err="1">
                <a:sym typeface="Wingdings" panose="05000000000000000000" pitchFamily="2" charset="2"/>
              </a:rPr>
              <a:t>Optijd</a:t>
            </a:r>
            <a:r>
              <a:rPr lang="nl-NL" dirty="0">
                <a:sym typeface="Wingdings" panose="05000000000000000000" pitchFamily="2" charset="2"/>
              </a:rPr>
              <a:t> naar de hoefsmid/tandarts</a:t>
            </a:r>
          </a:p>
          <a:p>
            <a:r>
              <a:rPr lang="nl-NL" dirty="0">
                <a:sym typeface="Wingdings" panose="05000000000000000000" pitchFamily="2" charset="2"/>
              </a:rPr>
              <a:t>Zoutblok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FC2344-18B1-4321-8330-01B110CF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0" y="3990975"/>
            <a:ext cx="291465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3D120-92C8-440B-865D-F6F3404A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 Huisvesting? (paarden)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65B8867-5ED5-4B4F-9AF0-9EA9068E7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Groepshuisvesting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0E2D082-608B-4B68-B260-FD9BCE8E5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 Natuurlijk gedrag vertonen</a:t>
            </a:r>
          </a:p>
          <a:p>
            <a:r>
              <a:rPr lang="nl-NL" dirty="0"/>
              <a:t>Paarden hebben minder stress</a:t>
            </a:r>
          </a:p>
          <a:p>
            <a:r>
              <a:rPr lang="nl-NL" dirty="0"/>
              <a:t>Meer ruimte</a:t>
            </a:r>
          </a:p>
          <a:p>
            <a:r>
              <a:rPr lang="nl-NL" dirty="0"/>
              <a:t>Goedkoper (stro en arbeid)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20DA78C-8244-4C6C-879B-7D4175C4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Individuele huisvesting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103936E-5D29-4070-A3B3-D6E80C781A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Makkelijk met werken</a:t>
            </a:r>
          </a:p>
          <a:p>
            <a:r>
              <a:rPr lang="nl-NL" dirty="0"/>
              <a:t>Minder kans op verwondingen</a:t>
            </a:r>
          </a:p>
          <a:p>
            <a:r>
              <a:rPr lang="nl-NL" dirty="0"/>
              <a:t>Meer controle voedselopname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B844E3C-7960-4700-9AC7-9826CF21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4012671"/>
            <a:ext cx="3265488" cy="21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E569A76-B8C3-46BA-A5AB-B2F22EDD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Quiz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4F4B020-DFE0-4567-AE35-704CA942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goed of slecht dat paarden </a:t>
            </a:r>
            <a:r>
              <a:rPr lang="nl-NL" dirty="0" err="1"/>
              <a:t>luchtzuigen</a:t>
            </a:r>
            <a:r>
              <a:rPr lang="nl-NL" dirty="0"/>
              <a:t>?</a:t>
            </a:r>
          </a:p>
          <a:p>
            <a:r>
              <a:rPr lang="nl-NL" dirty="0"/>
              <a:t>Wat is een welzijnsprobleem bij paarden en ezels?</a:t>
            </a:r>
          </a:p>
          <a:p>
            <a:r>
              <a:rPr lang="nl-NL" dirty="0"/>
              <a:t>Hoeveel uur per dag zijn paarden van nature bezig met eten?</a:t>
            </a:r>
          </a:p>
          <a:p>
            <a:r>
              <a:rPr lang="nl-NL" dirty="0"/>
              <a:t>Wat doet een hengstige merrie?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9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4B3C4-01C4-488F-9FC0-A933AF3D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Lichaamstaal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BDCBE-767C-4E77-935E-966447748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Gebruiken het hele lichaam om iets duidelijk te maken.</a:t>
            </a:r>
          </a:p>
          <a:p>
            <a:r>
              <a:rPr lang="nl-NL" dirty="0"/>
              <a:t>Oren</a:t>
            </a:r>
          </a:p>
          <a:p>
            <a:r>
              <a:rPr lang="nl-NL" dirty="0"/>
              <a:t>Hoofd</a:t>
            </a:r>
          </a:p>
          <a:p>
            <a:r>
              <a:rPr lang="nl-NL" dirty="0"/>
              <a:t>Mond</a:t>
            </a:r>
          </a:p>
          <a:p>
            <a:r>
              <a:rPr lang="nl-NL" dirty="0"/>
              <a:t>Voorbenen</a:t>
            </a:r>
          </a:p>
          <a:p>
            <a:r>
              <a:rPr lang="nl-NL" dirty="0"/>
              <a:t>Achterbenen</a:t>
            </a:r>
          </a:p>
          <a:p>
            <a:r>
              <a:rPr lang="nl-NL" dirty="0"/>
              <a:t>Staart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05E504-9555-4EC3-B94C-C5A531964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Gestrest: oren naar </a:t>
            </a:r>
            <a:r>
              <a:rPr lang="nl-NL" dirty="0" err="1"/>
              <a:t>achtere</a:t>
            </a:r>
            <a:r>
              <a:rPr lang="nl-NL" dirty="0"/>
              <a:t>, </a:t>
            </a:r>
            <a:r>
              <a:rPr lang="nl-NL" dirty="0" err="1"/>
              <a:t>zwaart</a:t>
            </a:r>
            <a:r>
              <a:rPr lang="nl-NL" dirty="0"/>
              <a:t> zwiepen, harde blik.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Ontspannen: ogen gedeeltelijk of helemaal gesloten, hoofd omlaag, spieren ontspannen.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Angstig: Hoofd en nek hoog, spieren gespannen, oogwit zichtbaar, trillen, ervan doorgaan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F11211-0A00-4746-84AC-665882F4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76" y="4754562"/>
            <a:ext cx="2346272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4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B2DC-6602-4903-B09C-825D845E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Sociaalgedrag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4DDEE-D2B8-4C50-8C93-27085A5C8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Kuddedieren</a:t>
            </a:r>
          </a:p>
          <a:p>
            <a:r>
              <a:rPr lang="nl-NL" dirty="0"/>
              <a:t>1 duidelijke leider</a:t>
            </a:r>
          </a:p>
          <a:p>
            <a:r>
              <a:rPr lang="nl-NL" dirty="0"/>
              <a:t>Poetsgedrag om de band te versterken. </a:t>
            </a:r>
          </a:p>
          <a:p>
            <a:r>
              <a:rPr lang="nl-NL" dirty="0">
                <a:hlinkClick r:id="rId2"/>
              </a:rPr>
              <a:t>https://www.youtube.com/watch?v=V6_0M5GHxL8</a:t>
            </a:r>
            <a:r>
              <a:rPr lang="nl-NL" dirty="0"/>
              <a:t> (spelende ezels)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0FA92D-4939-4824-8929-18FA1B62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37" y="3916859"/>
            <a:ext cx="4017963" cy="22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A8EAC-B7B4-432F-AAFF-D469EBEE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Foerageergedrag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6ABA7A-1D7D-4D91-A315-15C38E19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7687"/>
          </a:xfrm>
        </p:spPr>
        <p:txBody>
          <a:bodyPr/>
          <a:lstStyle/>
          <a:p>
            <a:r>
              <a:rPr lang="nl-NL" dirty="0"/>
              <a:t>Paard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A2714-6F89-4F71-B906-6DFA3BD9D2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50-70% van de tijd </a:t>
            </a:r>
          </a:p>
          <a:p>
            <a:r>
              <a:rPr lang="nl-NL" dirty="0"/>
              <a:t>Van nature </a:t>
            </a:r>
            <a:r>
              <a:rPr lang="nl-NL" dirty="0">
                <a:sym typeface="Wingdings" panose="05000000000000000000" pitchFamily="2" charset="2"/>
              </a:rPr>
              <a:t> overdag en ‘s nachts </a:t>
            </a:r>
          </a:p>
          <a:p>
            <a:r>
              <a:rPr lang="nl-NL" dirty="0">
                <a:sym typeface="Wingdings" panose="05000000000000000000" pitchFamily="2" charset="2"/>
              </a:rPr>
              <a:t>Veel lopen tijdens het eten. (hap-stap-hap-stap)</a:t>
            </a:r>
          </a:p>
          <a:p>
            <a:r>
              <a:rPr lang="nl-NL" dirty="0">
                <a:sym typeface="Wingdings" panose="05000000000000000000" pitchFamily="2" charset="2"/>
              </a:rPr>
              <a:t>10-30Km lopen op een dag.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5FAF81F-1B01-4534-8B61-B155FFF34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7687"/>
          </a:xfrm>
        </p:spPr>
        <p:txBody>
          <a:bodyPr/>
          <a:lstStyle/>
          <a:p>
            <a:r>
              <a:rPr lang="nl-NL" dirty="0"/>
              <a:t>Ezel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AF41716-FB42-4CFA-A34B-566AE7A52D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Voeding verdelen over de dag</a:t>
            </a:r>
          </a:p>
          <a:p>
            <a:r>
              <a:rPr lang="nl-NL" dirty="0"/>
              <a:t>Onbeperkt voeren</a:t>
            </a:r>
            <a:r>
              <a:rPr lang="nl-NL" dirty="0">
                <a:sym typeface="Wingdings" panose="05000000000000000000" pitchFamily="2" charset="2"/>
              </a:rPr>
              <a:t> snel te dik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1F70F4-A517-4A8C-9FB1-0208AB46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0" y="4937435"/>
            <a:ext cx="2118360" cy="12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FE324-4F63-4380-93A7-F1210DAA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Dagritme (slapen &amp; activiteit)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DA6987-5EDB-4432-A419-47415BD3D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4847"/>
          </a:xfrm>
        </p:spPr>
        <p:txBody>
          <a:bodyPr/>
          <a:lstStyle/>
          <a:p>
            <a:r>
              <a:rPr lang="nl-NL" dirty="0"/>
              <a:t>Paard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6BBE6-ABA1-4CA1-8AA5-D076385D1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1" dirty="0">
                <a:sym typeface="Wingdings" panose="05000000000000000000" pitchFamily="2" charset="2"/>
              </a:rPr>
              <a:t>Eten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Natuurlijk gedrag: 15uur per dag (verspreid over dag &amp; nacht).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Op stal: 4uur per dag (alleen overdag).</a:t>
            </a:r>
          </a:p>
          <a:p>
            <a:pPr marL="0" indent="0">
              <a:buNone/>
            </a:pPr>
            <a:r>
              <a:rPr lang="nl-NL" b="1" i="1" dirty="0">
                <a:sym typeface="Wingdings" panose="05000000000000000000" pitchFamily="2" charset="2"/>
              </a:rPr>
              <a:t>Stilstaan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Natuurlijk gedrag: 5uur per dag.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Op stal: 16uur per dag.</a:t>
            </a:r>
          </a:p>
          <a:p>
            <a:r>
              <a:rPr lang="nl-NL" dirty="0">
                <a:sym typeface="Wingdings" panose="05000000000000000000" pitchFamily="2" charset="2"/>
              </a:rPr>
              <a:t>30 min (diepe) slaap is voldoende voor een paard. 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C52A95-BD50-4861-A403-948625E62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84847"/>
          </a:xfrm>
        </p:spPr>
        <p:txBody>
          <a:bodyPr/>
          <a:lstStyle/>
          <a:p>
            <a:r>
              <a:rPr lang="nl-NL" dirty="0"/>
              <a:t>Ezel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8E8571-E1BB-40CB-B24B-9FA1739C9C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Slapen 7uur per dag</a:t>
            </a:r>
          </a:p>
          <a:p>
            <a:endParaRPr lang="nl-NL" dirty="0"/>
          </a:p>
        </p:txBody>
      </p:sp>
      <p:pic>
        <p:nvPicPr>
          <p:cNvPr id="2050" name="Picture 2" descr="Afbeeldingsresultaat voor ezel">
            <a:extLst>
              <a:ext uri="{FF2B5EF4-FFF2-40B4-BE49-F238E27FC236}">
                <a16:creationId xmlns:a16="http://schemas.microsoft.com/office/drawing/2014/main" id="{33B46E37-22B1-4207-A256-37A1E60F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4445001"/>
            <a:ext cx="3269771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9DE1C-885E-485B-9564-A523E46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Voortplantingsgedrag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1D538FA-4E90-44AD-B9A6-17F8F0B6A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04837"/>
          </a:xfrm>
        </p:spPr>
        <p:txBody>
          <a:bodyPr/>
          <a:lstStyle/>
          <a:p>
            <a:r>
              <a:rPr lang="nl-NL" dirty="0"/>
              <a:t>Paard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C4A097-5F68-4BAD-8079-F228A56BC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Hengstig</a:t>
            </a:r>
          </a:p>
          <a:p>
            <a:r>
              <a:rPr lang="nl-NL" dirty="0"/>
              <a:t>Geur van een </a:t>
            </a:r>
            <a:r>
              <a:rPr lang="nl-NL" dirty="0" err="1"/>
              <a:t>dekrijpe</a:t>
            </a:r>
            <a:r>
              <a:rPr lang="nl-NL" dirty="0"/>
              <a:t> merrie</a:t>
            </a:r>
          </a:p>
          <a:p>
            <a:r>
              <a:rPr lang="nl-NL" dirty="0"/>
              <a:t>Flemen</a:t>
            </a:r>
          </a:p>
          <a:p>
            <a:r>
              <a:rPr lang="nl-NL" dirty="0"/>
              <a:t>Happen</a:t>
            </a:r>
          </a:p>
          <a:p>
            <a:r>
              <a:rPr lang="nl-NL" dirty="0"/>
              <a:t>Oren in de nek</a:t>
            </a:r>
          </a:p>
          <a:p>
            <a:r>
              <a:rPr lang="nl-NL" dirty="0"/>
              <a:t>Waarschuwingstrap</a:t>
            </a:r>
          </a:p>
          <a:p>
            <a:r>
              <a:rPr lang="nl-NL" dirty="0"/>
              <a:t>Blitst </a:t>
            </a:r>
          </a:p>
          <a:p>
            <a:r>
              <a:rPr lang="nl-NL" dirty="0"/>
              <a:t>Staart opzij</a:t>
            </a:r>
          </a:p>
          <a:p>
            <a:r>
              <a:rPr lang="nl-NL" dirty="0"/>
              <a:t>Zakt wat door de achterbenen</a:t>
            </a:r>
          </a:p>
          <a:p>
            <a:r>
              <a:rPr lang="nl-NL" dirty="0"/>
              <a:t>Troebele urine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1C07F88-4B0A-481A-B8B5-E0A3BF0D7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04837"/>
          </a:xfrm>
        </p:spPr>
        <p:txBody>
          <a:bodyPr/>
          <a:lstStyle/>
          <a:p>
            <a:r>
              <a:rPr lang="nl-NL" dirty="0"/>
              <a:t>Ezel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E86F39-DE79-490E-B4CF-C3FE708E86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Agressief</a:t>
            </a:r>
          </a:p>
          <a:p>
            <a:r>
              <a:rPr lang="nl-NL" dirty="0"/>
              <a:t>Bijt</a:t>
            </a:r>
          </a:p>
          <a:p>
            <a:r>
              <a:rPr lang="nl-NL" dirty="0"/>
              <a:t>Slaat met zijn hoeven en jaagt haar op</a:t>
            </a:r>
          </a:p>
          <a:p>
            <a:r>
              <a:rPr lang="nl-NL" dirty="0"/>
              <a:t>Iedere 3 weken hengstig</a:t>
            </a:r>
          </a:p>
          <a:p>
            <a:r>
              <a:rPr lang="nl-NL" dirty="0"/>
              <a:t>Vijf dagen</a:t>
            </a:r>
          </a:p>
          <a:p>
            <a:r>
              <a:rPr lang="nl-NL" dirty="0"/>
              <a:t>Rent de merrie voortdurend achter na</a:t>
            </a:r>
          </a:p>
          <a:p>
            <a:r>
              <a:rPr lang="nl-NL" dirty="0"/>
              <a:t>Aanmanen om te paren</a:t>
            </a:r>
          </a:p>
          <a:p>
            <a:r>
              <a:rPr lang="nl-NL" dirty="0"/>
              <a:t>Plast</a:t>
            </a:r>
          </a:p>
          <a:p>
            <a:r>
              <a:rPr lang="nl-NL" dirty="0"/>
              <a:t>Kauwende bewegingen</a:t>
            </a:r>
          </a:p>
          <a:p>
            <a:r>
              <a:rPr lang="nl-NL" dirty="0"/>
              <a:t>Na de paring plast ze opnieuw</a:t>
            </a:r>
          </a:p>
          <a:p>
            <a:r>
              <a:rPr lang="nl-NL" dirty="0"/>
              <a:t>Ruikt aan de urine</a:t>
            </a:r>
          </a:p>
          <a:p>
            <a:r>
              <a:rPr lang="nl-NL" dirty="0"/>
              <a:t>Lippen een lachende uitdrukking</a:t>
            </a:r>
          </a:p>
        </p:txBody>
      </p:sp>
    </p:spTree>
    <p:extLst>
      <p:ext uri="{BB962C8B-B14F-4D97-AF65-F5344CB8AC3E}">
        <p14:creationId xmlns:p14="http://schemas.microsoft.com/office/powerpoint/2010/main" val="30990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F4AA6-8C48-42AA-9073-8A33F155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Territoriumgedrag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3F0-3424-48CE-85AD-B798B977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nature leven ze in een Harem (1 hengst met meerdere merries)</a:t>
            </a:r>
          </a:p>
          <a:p>
            <a:r>
              <a:rPr lang="nl-NL" dirty="0"/>
              <a:t>Territorium afbakenen door mest of urine. </a:t>
            </a:r>
          </a:p>
          <a:p>
            <a:r>
              <a:rPr lang="nl-NL" dirty="0"/>
              <a:t>Hengst die het laatst heeft gemest is dominant.</a:t>
            </a:r>
          </a:p>
          <a:p>
            <a:r>
              <a:rPr lang="nl-NL" dirty="0"/>
              <a:t>De geur wordt gebruikt als waarschuwing. </a:t>
            </a:r>
          </a:p>
          <a:p>
            <a:endParaRPr lang="nl-NL" dirty="0"/>
          </a:p>
        </p:txBody>
      </p:sp>
      <p:pic>
        <p:nvPicPr>
          <p:cNvPr id="1026" name="Picture 2" descr="Afbeeldingsresultaat voor territorium gedrag paard">
            <a:extLst>
              <a:ext uri="{FF2B5EF4-FFF2-40B4-BE49-F238E27FC236}">
                <a16:creationId xmlns:a16="http://schemas.microsoft.com/office/drawing/2014/main" id="{E8A40193-4889-4FC1-B2CE-CB794BE2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3762376"/>
            <a:ext cx="3605783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2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337C3-0729-47FF-B6C5-AC822A05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Afwijkend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15855-2BB9-41C5-B489-F5A96ACB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https://www.youtube.com/watch?v=OcqnXd65Amc</a:t>
            </a:r>
            <a:r>
              <a:rPr lang="nl-NL" dirty="0"/>
              <a:t> (Stereotiep) </a:t>
            </a:r>
          </a:p>
          <a:p>
            <a:r>
              <a:rPr lang="nl-NL" dirty="0">
                <a:hlinkClick r:id="rId3"/>
              </a:rPr>
              <a:t>https://www.youtube.com/watch?v=MFRjjkqtyWY</a:t>
            </a:r>
            <a:r>
              <a:rPr lang="nl-NL" dirty="0"/>
              <a:t> (</a:t>
            </a:r>
            <a:r>
              <a:rPr lang="nl-NL" dirty="0" err="1"/>
              <a:t>luchtzuigen</a:t>
            </a:r>
            <a:r>
              <a:rPr lang="nl-NL" dirty="0"/>
              <a:t>)</a:t>
            </a:r>
          </a:p>
          <a:p>
            <a:r>
              <a:rPr lang="nl-NL" dirty="0">
                <a:hlinkClick r:id="rId4"/>
              </a:rPr>
              <a:t>https://www.youtube.com/watch?v=J4gnworH_sc</a:t>
            </a:r>
            <a:r>
              <a:rPr lang="nl-NL" dirty="0"/>
              <a:t> (weven)</a:t>
            </a:r>
          </a:p>
          <a:p>
            <a:r>
              <a:rPr lang="nl-NL" dirty="0">
                <a:hlinkClick r:id="rId5"/>
              </a:rPr>
              <a:t>https://www.youtube.com/watch?v=KF0dMmGieT8</a:t>
            </a:r>
            <a:r>
              <a:rPr lang="nl-NL" dirty="0"/>
              <a:t> (stereotiep)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C21360-424D-416D-BDD3-0060DA72D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0" y="4014788"/>
            <a:ext cx="2876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9F000-4056-4372-9287-6B81EC75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Hoe meet je hun welzijn?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086BC-1081-4FFC-98E6-BB280765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Vergelijken met natuurlijke leefomgeving</a:t>
            </a:r>
          </a:p>
          <a:p>
            <a:r>
              <a:rPr lang="nl-NL" dirty="0"/>
              <a:t>Organisatie komt controleren.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https://www.paardenwelzijnscheck.nl/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414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547</Words>
  <Application>Microsoft Office PowerPoint</Application>
  <PresentationFormat>Breedbeeld</PresentationFormat>
  <Paragraphs>115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Kantoorthema</vt:lpstr>
      <vt:lpstr>Dierwelzijn &amp; Gedrag</vt:lpstr>
      <vt:lpstr>Lichaamstaal </vt:lpstr>
      <vt:lpstr>Sociaalgedrag </vt:lpstr>
      <vt:lpstr>Foerageergedrag </vt:lpstr>
      <vt:lpstr>Dagritme (slapen &amp; activiteit)</vt:lpstr>
      <vt:lpstr>Voortplantingsgedrag</vt:lpstr>
      <vt:lpstr>Territoriumgedrag</vt:lpstr>
      <vt:lpstr>Afwijkend gedrag</vt:lpstr>
      <vt:lpstr>Hoe meet je hun welzijn?</vt:lpstr>
      <vt:lpstr>Meest voorkomende welzijnsproblemen?</vt:lpstr>
      <vt:lpstr>Wat moet de mens doen om het welzijn zo goed mogelijk te krijgen en te houden?</vt:lpstr>
      <vt:lpstr> Huisvesting? (paarden)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Dierwelzijn &amp; Gedrag</dc:title>
  <dc:creator>Amy</dc:creator>
  <cp:lastModifiedBy>Amy</cp:lastModifiedBy>
  <cp:revision>21</cp:revision>
  <dcterms:created xsi:type="dcterms:W3CDTF">2017-11-08T07:39:58Z</dcterms:created>
  <dcterms:modified xsi:type="dcterms:W3CDTF">2017-11-13T14:51:12Z</dcterms:modified>
</cp:coreProperties>
</file>